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3" r:id="rId3"/>
    <p:sldId id="274" r:id="rId4"/>
    <p:sldId id="275" r:id="rId5"/>
    <p:sldId id="27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77"/>
    <p:restoredTop sz="94648"/>
  </p:normalViewPr>
  <p:slideViewPr>
    <p:cSldViewPr snapToGrid="0" snapToObjects="1" showGuides="1">
      <p:cViewPr varScale="1">
        <p:scale>
          <a:sx n="66" d="100"/>
          <a:sy n="66" d="100"/>
        </p:scale>
        <p:origin x="135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6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9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1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3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1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254EE-B92C-3E4D-97DA-C0B8C63FFE68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CDC75-67AC-384A-80F7-F7DF754B8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1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99D42E6-58E8-8942-BC74-A85F216B8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4232A6F-B234-7949-8921-0F43032A9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F9AD376-211C-6743-924F-0115075D3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5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91A0A1D-C1CB-4341-8617-CE66F7B4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42B2554-CDB9-C24B-B9FA-A9B4E34D7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3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1D2D7F7-AA16-964E-BE72-7D9AD37C4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Kielty</dc:creator>
  <cp:lastModifiedBy>Paul Parry</cp:lastModifiedBy>
  <cp:revision>2</cp:revision>
  <dcterms:created xsi:type="dcterms:W3CDTF">2020-04-14T14:23:43Z</dcterms:created>
  <dcterms:modified xsi:type="dcterms:W3CDTF">2020-04-15T07:41:32Z</dcterms:modified>
</cp:coreProperties>
</file>